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317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42054-C3CD-4459-93C8-786A275D052A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1B85A-F616-48A3-BE32-69073E4F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Invalid slide number. Please provide a number between 1 and 1.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1B85A-F616-48A3-BE32-69073E4F6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4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6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818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38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82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850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89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81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26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86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049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0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1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76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9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56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7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709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0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83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7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255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60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475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255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2608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675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9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6517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81287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937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13289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1905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370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2259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30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324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6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683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289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737262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4568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9382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38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37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3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6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4533398" cy="3108960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Q&amp;A </a:t>
            </a:r>
          </a:p>
          <a:p>
            <a:r>
              <a:rPr lang="en-US" dirty="0"/>
              <a:t>Visual appeal </a:t>
            </a:r>
          </a:p>
          <a:p>
            <a:r>
              <a:rPr lang="en-US" dirty="0"/>
              <a:t>Engaging the </a:t>
            </a:r>
            <a:r>
              <a:rPr lang="en-US"/>
              <a:t>audience </a:t>
            </a:r>
          </a:p>
          <a:p>
            <a:r>
              <a:rPr lang="en-US"/>
              <a:t>Effective </a:t>
            </a:r>
            <a:r>
              <a:rPr lang="en-US" dirty="0"/>
              <a:t>delivery techniques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</Words>
  <Application>Microsoft Office PowerPoint</Application>
  <PresentationFormat>와이드스크린</PresentationFormat>
  <Paragraphs>10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Aptos</vt:lpstr>
      <vt:lpstr>Arial</vt:lpstr>
      <vt:lpstr>Arial Black</vt:lpstr>
      <vt:lpstr>Avenir Next LT Pro Light</vt:lpstr>
      <vt:lpstr>light_modernist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2025-05-07T16:39:32Z</dcterms:created>
  <dcterms:modified xsi:type="dcterms:W3CDTF">2025-05-10T14:43:20Z</dcterms:modified>
</cp:coreProperties>
</file>